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6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4D06-ABF8-4758-8112-D99B7E744E0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2469-A605-4773-82CC-228F1BA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0147" y="64342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0000" dirty="0">
                <a:latin typeface="Enter The Grid" panose="00000400000000000000" pitchFamily="2" charset="0"/>
              </a:rPr>
              <a:t>E</a:t>
            </a:r>
            <a:r>
              <a:rPr lang="en-US" sz="10000" dirty="0">
                <a:latin typeface="Berlin Sans FB" panose="020E0602020502020306" pitchFamily="34" charset="0"/>
              </a:rPr>
              <a:t>-</a:t>
            </a:r>
            <a:r>
              <a:rPr lang="en-US" sz="10000" dirty="0">
                <a:latin typeface="Enter The Grid" panose="00000400000000000000" pitchFamily="2" charset="0"/>
              </a:rPr>
              <a:t>Live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6609" y="298173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Sponsorship Opportunities for the Electronic Live Music Event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2573" y="5605669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Summer 2017</a:t>
            </a:r>
          </a:p>
        </p:txBody>
      </p:sp>
    </p:spTree>
    <p:extLst>
      <p:ext uri="{BB962C8B-B14F-4D97-AF65-F5344CB8AC3E}">
        <p14:creationId xmlns:p14="http://schemas.microsoft.com/office/powerpoint/2010/main" val="173342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Enter The Grid" panose="00000400000000000000" pitchFamily="2" charset="0"/>
              </a:rPr>
              <a:t>Event marketing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34817"/>
            <a:ext cx="10515600" cy="4306957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Online Marketing</a:t>
            </a:r>
          </a:p>
          <a:p>
            <a:pPr lvl="1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Ads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Facebook Ads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Twitter Ads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Instagram Ads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Tinder Ads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EDM.com/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YourEDM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/Dancing Astronaut Ads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Twitch Ads</a:t>
            </a: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Promotion from all artists associated with event including artists associated to artists in the event.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Promotion from all record labels associated with the artists in the event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Flyers in cities of events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Flyers handed out at various EDM shows in cities of events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Partnership with SFX (Live Nation), Electric Family, Billboard, etc.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Enter The Grid" panose="00000400000000000000" pitchFamily="2" charset="0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421973"/>
            <a:ext cx="10515600" cy="32234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ever Electronic Live event will mark the point in history where electronic music went from being known as low-skill button pressing to high-skill musical performance.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plan on making this event a one of a kind performance that fans can only witness here and here only. We will be taking artists from 27 different markets and plan to market to over 3 million electronic music fans. We will aim for multiple demographic targets mainly focusing on a specific one.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1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Enter The Grid" panose="00000400000000000000" pitchFamily="2" charset="0"/>
              </a:rPr>
              <a:t>demographics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Electronic-Live Fans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Ages: 18 – 28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50 million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Born in the 80’s to 90’s but always kept up to date on newest music and technology.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themselves through attendance at electronic music events worldwide.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consumer of EDM lifestyle and culture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Spend over 5 billion a year on live music event tickets and products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>
                <a:latin typeface="Enter The Grid" panose="00000400000000000000" pitchFamily="2" charset="0"/>
              </a:rPr>
              <a:t>E</a:t>
            </a:r>
            <a:r>
              <a:rPr lang="en-US" sz="9600" dirty="0">
                <a:latin typeface="Berlin Sans FB" panose="020E0602020502020306" pitchFamily="34" charset="0"/>
              </a:rPr>
              <a:t>-</a:t>
            </a:r>
            <a:r>
              <a:rPr lang="en-US" sz="9600" dirty="0">
                <a:latin typeface="Enter The Grid" panose="00000400000000000000" pitchFamily="2" charset="0"/>
              </a:rPr>
              <a:t>Live 2017</a:t>
            </a:r>
            <a:endParaRPr lang="en-US" sz="8000" dirty="0">
              <a:latin typeface="Enter The Grid" panose="00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8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Enter The Grid" panose="00000400000000000000" pitchFamily="2" charset="0"/>
                <a:cs typeface="Arial" panose="020B0604020202020204" pitchFamily="34" charset="0"/>
              </a:rPr>
              <a:t>Nero</a:t>
            </a:r>
          </a:p>
          <a:p>
            <a:pPr marL="0" indent="0" algn="ctr">
              <a:buNone/>
            </a:pPr>
            <a:r>
              <a:rPr lang="en-US" sz="3600" dirty="0">
                <a:latin typeface="Enter The Grid" panose="00000400000000000000" pitchFamily="2" charset="0"/>
                <a:cs typeface="Arial" panose="020B0604020202020204" pitchFamily="34" charset="0"/>
              </a:rPr>
              <a:t>Pretty Lights</a:t>
            </a:r>
            <a:endParaRPr lang="en-US" sz="4800" dirty="0">
              <a:latin typeface="Enter The Grid" panose="000004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Enter The Grid" panose="00000400000000000000" pitchFamily="2" charset="0"/>
                <a:cs typeface="Arial" panose="020B0604020202020204" pitchFamily="34" charset="0"/>
              </a:rPr>
              <a:t>The Glitch Mob</a:t>
            </a:r>
          </a:p>
          <a:p>
            <a:pPr marL="0" indent="0" algn="ctr">
              <a:buNone/>
            </a:pPr>
            <a:r>
              <a:rPr lang="en-US" sz="2400" dirty="0" err="1">
                <a:latin typeface="Enter The Grid" panose="00000400000000000000" pitchFamily="2" charset="0"/>
                <a:cs typeface="Arial" panose="020B0604020202020204" pitchFamily="34" charset="0"/>
              </a:rPr>
              <a:t>Gryffin</a:t>
            </a:r>
            <a:endParaRPr lang="en-US" sz="2400" dirty="0">
              <a:latin typeface="Enter The Grid" panose="000004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err="1">
                <a:latin typeface="Enter The Grid" panose="00000400000000000000" pitchFamily="2" charset="0"/>
                <a:cs typeface="Arial" panose="020B0604020202020204" pitchFamily="34" charset="0"/>
              </a:rPr>
              <a:t>Grabbitz</a:t>
            </a:r>
            <a:endParaRPr lang="en-US" sz="2000" dirty="0">
              <a:latin typeface="Enter The Grid" panose="000004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 err="1">
                <a:latin typeface="Enter The Grid" panose="00000400000000000000" pitchFamily="2" charset="0"/>
                <a:cs typeface="Arial" panose="020B0604020202020204" pitchFamily="34" charset="0"/>
              </a:rPr>
              <a:t>Crywolf</a:t>
            </a:r>
            <a:endParaRPr lang="en-US" sz="1800" dirty="0">
              <a:latin typeface="Enter The Grid" panose="000004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Enter The Grid" panose="000004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i="1" dirty="0">
                <a:latin typeface="Enter The Grid" panose="00000400000000000000" pitchFamily="2" charset="0"/>
                <a:cs typeface="Arial" panose="020B0604020202020204" pitchFamily="34" charset="0"/>
              </a:rPr>
              <a:t>More TBA</a:t>
            </a:r>
          </a:p>
          <a:p>
            <a:pPr marL="0" indent="0" algn="ctr">
              <a:buNone/>
            </a:pPr>
            <a:endParaRPr lang="en-US" sz="3200" dirty="0">
              <a:latin typeface="Enter The Grid" panose="000004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Enter The Grid" panose="000004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Enter The Grid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7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Enter The Grid" panose="00000400000000000000" pitchFamily="2" charset="0"/>
              </a:rPr>
              <a:t>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9708" y="1759364"/>
            <a:ext cx="3932583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 I: West Coast: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LA: July 4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Denver: July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Las Vegas: July 17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 marL="0" indent="0">
              <a:buNone/>
            </a:pP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**More TBA**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 II: East Coast: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Miami: Aug 6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DC: Aug 13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NYC: Aug 20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**More TBA**</a:t>
            </a:r>
          </a:p>
        </p:txBody>
      </p:sp>
    </p:spTree>
    <p:extLst>
      <p:ext uri="{BB962C8B-B14F-4D97-AF65-F5344CB8AC3E}">
        <p14:creationId xmlns:p14="http://schemas.microsoft.com/office/powerpoint/2010/main" val="112333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4948" y="5374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Enter The Grid" panose="00000400000000000000" pitchFamily="2" charset="0"/>
              </a:rPr>
              <a:t>Sponsorship platforms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5679" y="2978564"/>
            <a:ext cx="10515600" cy="218978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Tier 1 – Hip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Young’n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Tier 2 – Midlife Crisis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Tier 3 – Old Grandpa</a:t>
            </a:r>
          </a:p>
        </p:txBody>
      </p:sp>
    </p:spTree>
    <p:extLst>
      <p:ext uri="{BB962C8B-B14F-4D97-AF65-F5344CB8AC3E}">
        <p14:creationId xmlns:p14="http://schemas.microsoft.com/office/powerpoint/2010/main" val="321999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Enter The Grid" panose="00000400000000000000" pitchFamily="2" charset="0"/>
              </a:rPr>
              <a:t>E</a:t>
            </a:r>
            <a:r>
              <a:rPr lang="en-US" sz="8000" dirty="0">
                <a:latin typeface="Berlin Sans FB" panose="020E0602020502020306" pitchFamily="34" charset="0"/>
              </a:rPr>
              <a:t>-</a:t>
            </a:r>
            <a:r>
              <a:rPr lang="en-US" sz="8000" dirty="0">
                <a:latin typeface="Enter The Grid" panose="00000400000000000000" pitchFamily="2" charset="0"/>
              </a:rPr>
              <a:t>Live Hip </a:t>
            </a:r>
            <a:r>
              <a:rPr lang="en-US" sz="8000" dirty="0" err="1">
                <a:latin typeface="Enter The Grid" panose="00000400000000000000" pitchFamily="2" charset="0"/>
              </a:rPr>
              <a:t>Young’n</a:t>
            </a:r>
            <a:r>
              <a:rPr lang="en-US" sz="8000" dirty="0">
                <a:latin typeface="Enter The Grid" panose="00000400000000000000" pitchFamily="2" charset="0"/>
              </a:rPr>
              <a:t> sponsor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425147"/>
            <a:ext cx="10515600" cy="3751815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Headliner will use product/service during performance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Logo on all Electronic Live promotion event ads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Official product/service designation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Billboard with ad at all events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Logo on all Electronic Live merchandise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Tickets and VIP access to all Electronic Live events (limited amount)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Company name stated in announcement between each set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On-site sales rights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Electronic Live website ads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6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Enter The Grid" panose="00000400000000000000" pitchFamily="2" charset="0"/>
              </a:rPr>
              <a:t>E</a:t>
            </a:r>
            <a:r>
              <a:rPr lang="en-US" sz="8000" dirty="0">
                <a:latin typeface="Berlin Sans FB" panose="020E0602020502020306" pitchFamily="34" charset="0"/>
              </a:rPr>
              <a:t>-</a:t>
            </a:r>
            <a:r>
              <a:rPr lang="en-US" sz="8000" dirty="0">
                <a:latin typeface="Enter The Grid" panose="00000400000000000000" pitchFamily="2" charset="0"/>
              </a:rPr>
              <a:t>Live midlife crisis sponsor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425147"/>
            <a:ext cx="10515600" cy="3751815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tier artist will use product/service during performance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Logo on all Electronic Live promotion event ads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Official product/service designation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Company name stated in announcement between each set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On-site sales rights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Electronic Live website ads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3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Enter The Grid" panose="00000400000000000000" pitchFamily="2" charset="0"/>
              </a:rPr>
              <a:t>E</a:t>
            </a:r>
            <a:r>
              <a:rPr lang="en-US" sz="8000" dirty="0">
                <a:latin typeface="Berlin Sans FB" panose="020E0602020502020306" pitchFamily="34" charset="0"/>
              </a:rPr>
              <a:t>-</a:t>
            </a:r>
            <a:r>
              <a:rPr lang="en-US" sz="8000" dirty="0">
                <a:latin typeface="Enter The Grid" panose="00000400000000000000" pitchFamily="2" charset="0"/>
              </a:rPr>
              <a:t>Live old grandpa sponsor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809460"/>
            <a:ext cx="10515600" cy="1987827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Logo on all Electronic Live promotion event ads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Company name stated in announcement between each set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On-site sales rights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Electronic Live website ads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5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435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Berlin Sans FB</vt:lpstr>
      <vt:lpstr>Calibri</vt:lpstr>
      <vt:lpstr>Calibri Light</vt:lpstr>
      <vt:lpstr>Enter The Grid</vt:lpstr>
      <vt:lpstr>Office Theme</vt:lpstr>
      <vt:lpstr>E-Live</vt:lpstr>
      <vt:lpstr>introduction</vt:lpstr>
      <vt:lpstr>demographics</vt:lpstr>
      <vt:lpstr>E-Live 2017</vt:lpstr>
      <vt:lpstr>dates</vt:lpstr>
      <vt:lpstr>Sponsorship platforms</vt:lpstr>
      <vt:lpstr>E-Live Hip Young’n sponsor</vt:lpstr>
      <vt:lpstr>E-Live midlife crisis sponsor</vt:lpstr>
      <vt:lpstr>E-Live old grandpa sponsor</vt:lpstr>
      <vt:lpstr>Event 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Hilton</dc:creator>
  <cp:lastModifiedBy>Jack Hilton</cp:lastModifiedBy>
  <cp:revision>12</cp:revision>
  <dcterms:created xsi:type="dcterms:W3CDTF">2016-11-17T18:11:57Z</dcterms:created>
  <dcterms:modified xsi:type="dcterms:W3CDTF">2016-12-14T04:39:18Z</dcterms:modified>
</cp:coreProperties>
</file>